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8" r:id="rId2"/>
  </p:sldIdLst>
  <p:sldSz cx="12192000" cy="6858000"/>
  <p:notesSz cx="9144000" cy="6858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CC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079C5-73E7-4578-91E8-447A6E7ACCC5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20D06-7A24-4ADD-897A-3A8D26AD40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1416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20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1208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1997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2604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280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7338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376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3151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15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705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097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E6ED3-C85E-4658-973E-E794F35A6B93}" type="datetimeFigureOut">
              <a:rPr lang="nl-NL" smtClean="0"/>
              <a:t>29-6-2018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24789-FEDE-4DC7-8E1D-1D1308612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19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odisee.be/en/internationalweek2018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www.facebook.com/groups/335962000109361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267"/>
            <a:ext cx="12184423" cy="6862267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399813" y="2294196"/>
            <a:ext cx="11384789" cy="1292662"/>
          </a:xfrm>
          <a:prstGeom prst="rect">
            <a:avLst/>
          </a:prstGeom>
          <a:solidFill>
            <a:srgbClr val="F8F8F8">
              <a:alpha val="4902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nl-BE" sz="5000" dirty="0" smtClean="0">
                <a:latin typeface="AR DARLING" panose="02000000000000000000" pitchFamily="2" charset="0"/>
              </a:rPr>
              <a:t>Therapy for all persons in all situations</a:t>
            </a:r>
            <a:r>
              <a:rPr lang="nl-BE" sz="5000" dirty="0">
                <a:latin typeface="AR DARLING" panose="02000000000000000000" pitchFamily="2" charset="0"/>
              </a:rPr>
              <a:t> </a:t>
            </a:r>
            <a:endParaRPr lang="nl-BE" sz="5000" dirty="0" smtClean="0">
              <a:latin typeface="AR DARLING" panose="02000000000000000000" pitchFamily="2" charset="0"/>
            </a:endParaRPr>
          </a:p>
          <a:p>
            <a:pPr algn="ctr"/>
            <a:r>
              <a:rPr lang="nl-BE" sz="2800" dirty="0" smtClean="0">
                <a:latin typeface="AR DARLING" panose="02000000000000000000" pitchFamily="2" charset="0"/>
              </a:rPr>
              <a:t>in Brussels and Europe</a:t>
            </a:r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5426" y="223673"/>
            <a:ext cx="823193" cy="1073729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4452484" y="1568053"/>
            <a:ext cx="3881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/>
              <a:t>organise a unique conference</a:t>
            </a:r>
            <a:endParaRPr lang="nl-NL" sz="2400" dirty="0"/>
          </a:p>
        </p:txBody>
      </p:sp>
      <p:sp>
        <p:nvSpPr>
          <p:cNvPr id="11" name="Tekstvak 10"/>
          <p:cNvSpPr txBox="1"/>
          <p:nvPr/>
        </p:nvSpPr>
        <p:spPr>
          <a:xfrm>
            <a:off x="6714748" y="3992526"/>
            <a:ext cx="5060951" cy="2031325"/>
          </a:xfrm>
          <a:prstGeom prst="rect">
            <a:avLst/>
          </a:prstGeom>
          <a:solidFill>
            <a:srgbClr val="F8F8F8">
              <a:alpha val="49020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GB" dirty="0" smtClean="0"/>
              <a:t>With </a:t>
            </a:r>
            <a:r>
              <a:rPr lang="en-GB" dirty="0"/>
              <a:t>key-note speakers Theo </a:t>
            </a:r>
            <a:r>
              <a:rPr lang="en-GB" dirty="0" err="1" smtClean="0"/>
              <a:t>Bogeas</a:t>
            </a:r>
            <a:r>
              <a:rPr lang="en-GB" dirty="0" smtClean="0"/>
              <a:t> (occupational therapist-Greece</a:t>
            </a:r>
            <a:r>
              <a:rPr lang="en-GB" dirty="0"/>
              <a:t>), </a:t>
            </a:r>
            <a:r>
              <a:rPr lang="en-GB" dirty="0" err="1"/>
              <a:t>Gert</a:t>
            </a:r>
            <a:r>
              <a:rPr lang="en-GB" dirty="0"/>
              <a:t> </a:t>
            </a:r>
            <a:r>
              <a:rPr lang="en-GB" dirty="0" err="1" smtClean="0"/>
              <a:t>Bouquiaux</a:t>
            </a:r>
            <a:r>
              <a:rPr lang="en-GB" dirty="0" smtClean="0"/>
              <a:t> (Occupational therapist-Brussels) </a:t>
            </a:r>
            <a:r>
              <a:rPr lang="en-GB" dirty="0"/>
              <a:t>and a lot of interesting workshops about refugee work, expressive therapy methods and other occupational therapy techniques for </a:t>
            </a:r>
            <a:r>
              <a:rPr lang="en-US" dirty="0" smtClean="0"/>
              <a:t>working with persons in situations of occupational injustice and deprivation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12" name="Tekstvak 11"/>
          <p:cNvSpPr txBox="1"/>
          <p:nvPr/>
        </p:nvSpPr>
        <p:spPr>
          <a:xfrm>
            <a:off x="6973557" y="768044"/>
            <a:ext cx="374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/>
              <a:t>&amp;</a:t>
            </a:r>
            <a:endParaRPr lang="nl-NL" sz="2400" dirty="0"/>
          </a:p>
        </p:txBody>
      </p:sp>
      <p:sp>
        <p:nvSpPr>
          <p:cNvPr id="13" name="Ovaal 12"/>
          <p:cNvSpPr/>
          <p:nvPr/>
        </p:nvSpPr>
        <p:spPr>
          <a:xfrm rot="21091833">
            <a:off x="1150421" y="3367845"/>
            <a:ext cx="2916205" cy="1249361"/>
          </a:xfrm>
          <a:prstGeom prst="ellipse">
            <a:avLst/>
          </a:prstGeom>
          <a:solidFill>
            <a:srgbClr val="FFFFFF">
              <a:alpha val="49020"/>
            </a:srgb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14th of March 2019</a:t>
            </a:r>
          </a:p>
          <a:p>
            <a:pPr algn="ctr"/>
            <a:r>
              <a:rPr lang="nl-BE" dirty="0" smtClean="0"/>
              <a:t>@Odisee Brussels</a:t>
            </a:r>
            <a:endParaRPr lang="nl-NL" dirty="0"/>
          </a:p>
        </p:txBody>
      </p:sp>
      <p:pic>
        <p:nvPicPr>
          <p:cNvPr id="7" name="Afbeelding 6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0931" y="6106368"/>
            <a:ext cx="527634" cy="527634"/>
          </a:xfrm>
          <a:prstGeom prst="rect">
            <a:avLst/>
          </a:prstGeom>
        </p:spPr>
      </p:pic>
      <p:sp>
        <p:nvSpPr>
          <p:cNvPr id="14" name="Tekstvak 13"/>
          <p:cNvSpPr txBox="1"/>
          <p:nvPr/>
        </p:nvSpPr>
        <p:spPr>
          <a:xfrm>
            <a:off x="5452072" y="6192003"/>
            <a:ext cx="1105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Like us on</a:t>
            </a:r>
            <a:endParaRPr lang="nl-NL" dirty="0"/>
          </a:p>
        </p:txBody>
      </p:sp>
      <p:sp>
        <p:nvSpPr>
          <p:cNvPr id="2" name="Rechthoek 1"/>
          <p:cNvSpPr/>
          <p:nvPr/>
        </p:nvSpPr>
        <p:spPr>
          <a:xfrm>
            <a:off x="3309129" y="6462304"/>
            <a:ext cx="5754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dirty="0" err="1">
                <a:solidFill>
                  <a:srgbClr val="000000"/>
                </a:solidFill>
              </a:rPr>
              <a:t>This</a:t>
            </a:r>
            <a:r>
              <a:rPr lang="nl-BE" dirty="0">
                <a:solidFill>
                  <a:srgbClr val="000000"/>
                </a:solidFill>
              </a:rPr>
              <a:t> </a:t>
            </a:r>
            <a:r>
              <a:rPr lang="nl-BE" dirty="0" err="1">
                <a:solidFill>
                  <a:srgbClr val="000000"/>
                </a:solidFill>
              </a:rPr>
              <a:t>programme</a:t>
            </a:r>
            <a:r>
              <a:rPr lang="nl-BE" dirty="0">
                <a:solidFill>
                  <a:srgbClr val="000000"/>
                </a:solidFill>
              </a:rPr>
              <a:t> is part of </a:t>
            </a:r>
            <a:r>
              <a:rPr lang="nl-BE" dirty="0" err="1">
                <a:solidFill>
                  <a:srgbClr val="000000"/>
                </a:solidFill>
              </a:rPr>
              <a:t>the</a:t>
            </a:r>
            <a:r>
              <a:rPr lang="nl-BE" dirty="0">
                <a:solidFill>
                  <a:srgbClr val="000000"/>
                </a:solidFill>
              </a:rPr>
              <a:t> </a:t>
            </a:r>
            <a:r>
              <a:rPr lang="nl-BE" dirty="0">
                <a:solidFill>
                  <a:srgbClr val="000000"/>
                </a:solidFill>
                <a:hlinkClick r:id="rId6"/>
              </a:rPr>
              <a:t>International </a:t>
            </a:r>
            <a:r>
              <a:rPr lang="nl-BE" dirty="0" smtClean="0">
                <a:solidFill>
                  <a:srgbClr val="000000"/>
                </a:solidFill>
                <a:hlinkClick r:id="rId6"/>
              </a:rPr>
              <a:t>week </a:t>
            </a:r>
            <a:r>
              <a:rPr lang="nl-BE" dirty="0">
                <a:solidFill>
                  <a:srgbClr val="000000"/>
                </a:solidFill>
              </a:rPr>
              <a:t>at </a:t>
            </a:r>
            <a:r>
              <a:rPr lang="nl-BE" dirty="0" err="1">
                <a:solidFill>
                  <a:srgbClr val="000000"/>
                </a:solidFill>
              </a:rPr>
              <a:t>Odisee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4356972" y="941321"/>
            <a:ext cx="24343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l-NL" sz="1050" b="1" dirty="0" smtClean="0">
                <a:latin typeface="Corbel" panose="020B0503020204020204" pitchFamily="34" charset="0"/>
              </a:rPr>
              <a:t>UNIVERSITY OF APPLIED SCIENCES</a:t>
            </a:r>
            <a:endParaRPr lang="nl-NL" sz="1050" b="1" dirty="0">
              <a:latin typeface="Corbel" panose="020B0503020204020204" pitchFamily="34" charset="0"/>
            </a:endParaRPr>
          </a:p>
        </p:txBody>
      </p:sp>
      <p:pic>
        <p:nvPicPr>
          <p:cNvPr id="15" name="Afbeelding 14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103"/>
          <a:stretch/>
        </p:blipFill>
        <p:spPr>
          <a:xfrm>
            <a:off x="3934514" y="529536"/>
            <a:ext cx="2327193" cy="61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86096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85</Words>
  <Application>Microsoft Office PowerPoint</Application>
  <PresentationFormat>Breedbeeld</PresentationFormat>
  <Paragraphs>10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 DARLING</vt:lpstr>
      <vt:lpstr>Arial</vt:lpstr>
      <vt:lpstr>Calibri</vt:lpstr>
      <vt:lpstr>Calibri Light</vt:lpstr>
      <vt:lpstr>Corbel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Evelien De wachter</dc:creator>
  <cp:lastModifiedBy>gast</cp:lastModifiedBy>
  <cp:revision>12</cp:revision>
  <dcterms:created xsi:type="dcterms:W3CDTF">2018-06-21T08:33:04Z</dcterms:created>
  <dcterms:modified xsi:type="dcterms:W3CDTF">2018-06-29T15:59:49Z</dcterms:modified>
</cp:coreProperties>
</file>